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8" r:id="rId3"/>
    <p:sldId id="259" r:id="rId4"/>
    <p:sldId id="260" r:id="rId5"/>
    <p:sldId id="262" r:id="rId6"/>
    <p:sldId id="263" r:id="rId7"/>
    <p:sldId id="264" r:id="rId8"/>
    <p:sldId id="268" r:id="rId9"/>
    <p:sldId id="265" r:id="rId10"/>
    <p:sldId id="266" r:id="rId11"/>
    <p:sldId id="267" r:id="rId12"/>
    <p:sldId id="269" r:id="rId13"/>
    <p:sldId id="270" r:id="rId14"/>
    <p:sldId id="271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71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655AF-D39E-4EA5-9438-1AD3C549ECBC}" type="datetimeFigureOut">
              <a:rPr lang="en-IN" smtClean="0"/>
              <a:t>25-09-2021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5364F-06B8-4BEC-8507-5A11DF803214}" type="slidenum">
              <a:rPr lang="en-IN" smtClean="0"/>
              <a:t>‹#›</a:t>
            </a:fld>
            <a:endParaRPr lang="en-IN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82417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655AF-D39E-4EA5-9438-1AD3C549ECBC}" type="datetimeFigureOut">
              <a:rPr lang="en-IN" smtClean="0"/>
              <a:t>25-09-2021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5364F-06B8-4BEC-8507-5A11DF8032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548053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655AF-D39E-4EA5-9438-1AD3C549ECBC}" type="datetimeFigureOut">
              <a:rPr lang="en-IN" smtClean="0"/>
              <a:t>25-09-2021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5364F-06B8-4BEC-8507-5A11DF8032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806342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655AF-D39E-4EA5-9438-1AD3C549ECBC}" type="datetimeFigureOut">
              <a:rPr lang="en-IN" smtClean="0"/>
              <a:t>25-09-2021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5364F-06B8-4BEC-8507-5A11DF8032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578574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655AF-D39E-4EA5-9438-1AD3C549ECBC}" type="datetimeFigureOut">
              <a:rPr lang="en-IN" smtClean="0"/>
              <a:t>25-09-2021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5364F-06B8-4BEC-8507-5A11DF803214}" type="slidenum">
              <a:rPr lang="en-IN" smtClean="0"/>
              <a:t>‹#›</a:t>
            </a:fld>
            <a:endParaRPr lang="en-IN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55196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655AF-D39E-4EA5-9438-1AD3C549ECBC}" type="datetimeFigureOut">
              <a:rPr lang="en-IN" smtClean="0"/>
              <a:t>25-09-2021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5364F-06B8-4BEC-8507-5A11DF8032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130449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655AF-D39E-4EA5-9438-1AD3C549ECBC}" type="datetimeFigureOut">
              <a:rPr lang="en-IN" smtClean="0"/>
              <a:t>25-09-2021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5364F-06B8-4BEC-8507-5A11DF8032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487940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655AF-D39E-4EA5-9438-1AD3C549ECBC}" type="datetimeFigureOut">
              <a:rPr lang="en-IN" smtClean="0"/>
              <a:t>25-09-2021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5364F-06B8-4BEC-8507-5A11DF8032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694903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655AF-D39E-4EA5-9438-1AD3C549ECBC}" type="datetimeFigureOut">
              <a:rPr lang="en-IN" smtClean="0"/>
              <a:t>25-09-2021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5364F-06B8-4BEC-8507-5A11DF8032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111471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FB8655AF-D39E-4EA5-9438-1AD3C549ECBC}" type="datetimeFigureOut">
              <a:rPr lang="en-IN" smtClean="0"/>
              <a:t>25-09-2021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5C5364F-06B8-4BEC-8507-5A11DF8032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716438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655AF-D39E-4EA5-9438-1AD3C549ECBC}" type="datetimeFigureOut">
              <a:rPr lang="en-IN" smtClean="0"/>
              <a:t>25-09-2021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5364F-06B8-4BEC-8507-5A11DF8032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084264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FB8655AF-D39E-4EA5-9438-1AD3C549ECBC}" type="datetimeFigureOut">
              <a:rPr lang="en-IN" smtClean="0"/>
              <a:t>25-09-2021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D5C5364F-06B8-4BEC-8507-5A11DF803214}" type="slidenum">
              <a:rPr lang="en-IN" smtClean="0"/>
              <a:t>‹#›</a:t>
            </a:fld>
            <a:endParaRPr lang="en-IN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55731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mp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mp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mp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mp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mp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mp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mp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mp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467805" y="2784143"/>
            <a:ext cx="491205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3600" b="1" dirty="0"/>
              <a:t>FALL SEMESTER 2021-22</a:t>
            </a:r>
            <a:r>
              <a:rPr lang="en-IN" sz="3600" b="1" dirty="0" smtClean="0"/>
              <a:t>.</a:t>
            </a:r>
          </a:p>
          <a:p>
            <a:pPr algn="ctr"/>
            <a:r>
              <a:rPr lang="en-IN" sz="2800" b="1" dirty="0" smtClean="0"/>
              <a:t>Review: 1.</a:t>
            </a:r>
            <a:endParaRPr lang="en-IN" sz="28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2158620" y="3785483"/>
            <a:ext cx="798394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600" b="1" dirty="0" smtClean="0"/>
              <a:t>Internet and Web Programming.</a:t>
            </a:r>
            <a:endParaRPr lang="en-IN" sz="3600" b="1" dirty="0"/>
          </a:p>
          <a:p>
            <a:pPr algn="ctr"/>
            <a:r>
              <a:rPr lang="en-IN" sz="3600" b="1" dirty="0"/>
              <a:t>(</a:t>
            </a:r>
            <a:r>
              <a:rPr lang="en-IN" sz="3600" b="1" dirty="0" smtClean="0"/>
              <a:t>CSE3501)</a:t>
            </a:r>
          </a:p>
          <a:p>
            <a:pPr algn="ctr"/>
            <a:r>
              <a:rPr lang="en-IN" sz="2400" dirty="0" smtClean="0"/>
              <a:t>L55+L56</a:t>
            </a:r>
            <a:endParaRPr lang="en-IN" sz="2400" dirty="0"/>
          </a:p>
          <a:p>
            <a:pPr algn="ctr"/>
            <a:r>
              <a:rPr lang="en-IN" sz="2400" dirty="0"/>
              <a:t>SCHOOL OF COMPUTER SCIENCE AND ENGINEERING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9144" y="609038"/>
            <a:ext cx="5802895" cy="1820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6369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27.0.0.1:5500/tenantsignup.html - Google Chrom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7217"/>
            <a:ext cx="12192000" cy="6563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0912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27.0.0.1:5500/addhouse.html# - Google Chrom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7217"/>
            <a:ext cx="12192000" cy="6563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0741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27.0.0.1:5500/booking.html# - Google Chrom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7217"/>
            <a:ext cx="12192000" cy="6563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708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27.0.0.1:5500/rating.html - Google Chrom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7217"/>
            <a:ext cx="12192000" cy="6563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1614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462818" y="3821373"/>
            <a:ext cx="30120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800" b="1" dirty="0" smtClean="0"/>
              <a:t>Thank you, ma’am.</a:t>
            </a:r>
            <a:endParaRPr lang="en-IN" sz="2800" b="1" dirty="0"/>
          </a:p>
        </p:txBody>
      </p:sp>
    </p:spTree>
    <p:extLst>
      <p:ext uri="{BB962C8B-B14F-4D97-AF65-F5344CB8AC3E}">
        <p14:creationId xmlns:p14="http://schemas.microsoft.com/office/powerpoint/2010/main" val="28333913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047165" y="996286"/>
            <a:ext cx="78338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dirty="0" smtClean="0"/>
              <a:t>Turbo Tenant – A House rental management system.</a:t>
            </a:r>
            <a:endParaRPr lang="en-IN" sz="3600" b="1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4742291"/>
              </p:ext>
            </p:extLst>
          </p:nvPr>
        </p:nvGraphicFramePr>
        <p:xfrm>
          <a:off x="2047165" y="3026139"/>
          <a:ext cx="8127999" cy="1483360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270933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70933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709333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b="0" dirty="0"/>
                        <a:t>1.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b="0" dirty="0" smtClean="0"/>
                        <a:t>B</a:t>
                      </a:r>
                      <a:r>
                        <a:rPr lang="en-IN" b="0" baseline="0" dirty="0" smtClean="0"/>
                        <a:t> Sai Mohan</a:t>
                      </a:r>
                      <a:endParaRPr lang="en-IN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b="0" dirty="0" smtClean="0"/>
                        <a:t>19BCI0019</a:t>
                      </a:r>
                      <a:endParaRPr lang="en-IN" b="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b="0" dirty="0"/>
                        <a:t>2.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err="1" smtClean="0"/>
                        <a:t>Bhanu</a:t>
                      </a:r>
                      <a:r>
                        <a:rPr lang="en-US" b="0" baseline="0" dirty="0" smtClean="0"/>
                        <a:t> Prakash</a:t>
                      </a:r>
                      <a:endParaRPr lang="en-IN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b="0" dirty="0" smtClean="0"/>
                        <a:t>19BCI0057</a:t>
                      </a:r>
                      <a:endParaRPr lang="en-IN" b="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b="0" dirty="0" smtClean="0"/>
                        <a:t>3.</a:t>
                      </a:r>
                      <a:endParaRPr lang="en-IN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b="0" dirty="0"/>
                        <a:t>B</a:t>
                      </a:r>
                      <a:r>
                        <a:rPr lang="en-IN" b="0" baseline="0" dirty="0"/>
                        <a:t> Abhiram</a:t>
                      </a:r>
                      <a:endParaRPr lang="en-IN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b="0" dirty="0"/>
                        <a:t>19BCI0005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smtClean="0"/>
                        <a:t>4.</a:t>
                      </a:r>
                      <a:endParaRPr lang="en-IN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err="1" smtClean="0"/>
                        <a:t>Ruman</a:t>
                      </a:r>
                      <a:endParaRPr lang="en-IN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19BCI0056</a:t>
                      </a:r>
                      <a:endParaRPr lang="en-IN" b="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4675414" y="5445457"/>
            <a:ext cx="2670924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IN" sz="2000" b="1" dirty="0"/>
              <a:t>Under the Guidance of:</a:t>
            </a:r>
          </a:p>
          <a:p>
            <a:pPr algn="ctr"/>
            <a:r>
              <a:rPr lang="en-IN" sz="2000" b="1" dirty="0" err="1"/>
              <a:t>Prof.</a:t>
            </a:r>
            <a:r>
              <a:rPr lang="en-IN" sz="2000" b="1" dirty="0"/>
              <a:t> </a:t>
            </a:r>
            <a:r>
              <a:rPr lang="en-IN" sz="2000" b="1" dirty="0" smtClean="0"/>
              <a:t>Lydia Jane</a:t>
            </a:r>
            <a:endParaRPr lang="en-IN" sz="20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4903201" y="4967785"/>
            <a:ext cx="22153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24</a:t>
            </a:r>
            <a:r>
              <a:rPr lang="en-IN" baseline="30000" dirty="0" smtClean="0"/>
              <a:t>th</a:t>
            </a:r>
            <a:r>
              <a:rPr lang="en-IN" dirty="0" smtClean="0"/>
              <a:t> September 2021.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89504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37230" y="982639"/>
            <a:ext cx="24737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b="1" dirty="0" smtClean="0"/>
              <a:t>Functionalities:</a:t>
            </a:r>
            <a:endParaRPr lang="en-IN" sz="28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1037230" y="1505859"/>
            <a:ext cx="7752507" cy="3477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 smtClean="0"/>
              <a:t>Login and Signup functionality.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 smtClean="0"/>
              <a:t>Adding members to be staying along with tenant to stay.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 smtClean="0"/>
              <a:t>Adding the new owners to the portal, who wish to rent their property.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 smtClean="0"/>
              <a:t>Dynamically view the remaining houses empty for being rented.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 smtClean="0"/>
              <a:t>Members and owners can rate and provide feedback.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 smtClean="0"/>
              <a:t>Booking by the tenant made simple.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 smtClean="0"/>
              <a:t>Agreement between both parties can be uploaded on the portal.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 smtClean="0"/>
              <a:t>Separate signup for tenant and owner.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 smtClean="0"/>
              <a:t>Friendly Home Page for better navigation of incoming users.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 smtClean="0"/>
              <a:t>Current users have ability to provide suggestions, rate the website.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 smtClean="0"/>
              <a:t>Relational database usage for better searching and fetching purposes.</a:t>
            </a:r>
          </a:p>
        </p:txBody>
      </p:sp>
    </p:spTree>
    <p:extLst>
      <p:ext uri="{BB962C8B-B14F-4D97-AF65-F5344CB8AC3E}">
        <p14:creationId xmlns:p14="http://schemas.microsoft.com/office/powerpoint/2010/main" val="24160330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37230" y="982639"/>
            <a:ext cx="40907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b="1" dirty="0" smtClean="0"/>
              <a:t>Tech stack planned to use:</a:t>
            </a:r>
            <a:endParaRPr lang="en-IN" sz="28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1037230" y="1505859"/>
            <a:ext cx="5178021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 smtClean="0"/>
              <a:t>HTML.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 smtClean="0"/>
              <a:t>CSS.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 smtClean="0"/>
              <a:t>Bootstrap.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 smtClean="0"/>
              <a:t>JavaScript.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 smtClean="0"/>
              <a:t>NodeJS.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 smtClean="0"/>
              <a:t>PHP/EJS (for any other purposes if required).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 smtClean="0"/>
              <a:t>MySQL.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 smtClean="0"/>
              <a:t>Other required dependencies.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 smtClean="0"/>
              <a:t>PNG images.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37230" y="4629791"/>
            <a:ext cx="49749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b="1" dirty="0" smtClean="0"/>
              <a:t>Screenshots of completed work:</a:t>
            </a:r>
            <a:endParaRPr lang="en-IN" sz="2800" b="1" dirty="0"/>
          </a:p>
        </p:txBody>
      </p:sp>
    </p:spTree>
    <p:extLst>
      <p:ext uri="{BB962C8B-B14F-4D97-AF65-F5344CB8AC3E}">
        <p14:creationId xmlns:p14="http://schemas.microsoft.com/office/powerpoint/2010/main" val="12802431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urbo Tenant.🏰 - Google Chrom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7217"/>
            <a:ext cx="12192000" cy="6563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4210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27.0.0.1:5500/signup.html - Google Chrom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7217"/>
            <a:ext cx="12192000" cy="6563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9809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ign In - Google Chrom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7217"/>
            <a:ext cx="12192000" cy="6563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226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urbo Tenant.🏰 - Google Chrom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7217"/>
            <a:ext cx="12192000" cy="6563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4315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27.0.0.1:5500/ownersignup.html - Google Chrom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7217"/>
            <a:ext cx="12192000" cy="6563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672003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40</TotalTime>
  <Words>218</Words>
  <Application>Microsoft Office PowerPoint</Application>
  <PresentationFormat>Widescreen</PresentationFormat>
  <Paragraphs>46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Retrospect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Abhiram Borige</dc:creator>
  <cp:lastModifiedBy>Abhiram Borige</cp:lastModifiedBy>
  <cp:revision>13</cp:revision>
  <dcterms:created xsi:type="dcterms:W3CDTF">2021-09-23T11:07:05Z</dcterms:created>
  <dcterms:modified xsi:type="dcterms:W3CDTF">2021-09-25T14:28:27Z</dcterms:modified>
</cp:coreProperties>
</file>